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60" r:id="rId5"/>
    <p:sldId id="259" r:id="rId6"/>
    <p:sldId id="261" r:id="rId7"/>
    <p:sldId id="262" r:id="rId8"/>
    <p:sldId id="263" r:id="rId9"/>
    <p:sldId id="265" r:id="rId10"/>
    <p:sldId id="264" r:id="rId11"/>
    <p:sldId id="267" r:id="rId12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54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682EF-E173-4E95-BC0C-F566C52E17FF}" type="datetimeFigureOut">
              <a:rPr lang="vi-VN" smtClean="0"/>
              <a:t>29/08/2021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2B042-345D-4DD3-A41D-D7491F0C61A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82911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682EF-E173-4E95-BC0C-F566C52E17FF}" type="datetimeFigureOut">
              <a:rPr lang="vi-VN" smtClean="0"/>
              <a:t>29/08/2021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2B042-345D-4DD3-A41D-D7491F0C61A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76251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682EF-E173-4E95-BC0C-F566C52E17FF}" type="datetimeFigureOut">
              <a:rPr lang="vi-VN" smtClean="0"/>
              <a:t>29/08/2021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2B042-345D-4DD3-A41D-D7491F0C61A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36164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682EF-E173-4E95-BC0C-F566C52E17FF}" type="datetimeFigureOut">
              <a:rPr lang="vi-VN" smtClean="0"/>
              <a:t>29/08/2021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2B042-345D-4DD3-A41D-D7491F0C61A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14209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682EF-E173-4E95-BC0C-F566C52E17FF}" type="datetimeFigureOut">
              <a:rPr lang="vi-VN" smtClean="0"/>
              <a:t>29/08/2021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2B042-345D-4DD3-A41D-D7491F0C61A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5814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682EF-E173-4E95-BC0C-F566C52E17FF}" type="datetimeFigureOut">
              <a:rPr lang="vi-VN" smtClean="0"/>
              <a:t>29/08/2021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2B042-345D-4DD3-A41D-D7491F0C61A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72188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682EF-E173-4E95-BC0C-F566C52E17FF}" type="datetimeFigureOut">
              <a:rPr lang="vi-VN" smtClean="0"/>
              <a:t>29/08/2021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2B042-345D-4DD3-A41D-D7491F0C61A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87865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682EF-E173-4E95-BC0C-F566C52E17FF}" type="datetimeFigureOut">
              <a:rPr lang="vi-VN" smtClean="0"/>
              <a:t>29/08/2021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2B042-345D-4DD3-A41D-D7491F0C61A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1800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682EF-E173-4E95-BC0C-F566C52E17FF}" type="datetimeFigureOut">
              <a:rPr lang="vi-VN" smtClean="0"/>
              <a:t>29/08/2021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2B042-345D-4DD3-A41D-D7491F0C61A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54966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682EF-E173-4E95-BC0C-F566C52E17FF}" type="datetimeFigureOut">
              <a:rPr lang="vi-VN" smtClean="0"/>
              <a:t>29/08/2021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2B042-345D-4DD3-A41D-D7491F0C61A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17853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682EF-E173-4E95-BC0C-F566C52E17FF}" type="datetimeFigureOut">
              <a:rPr lang="vi-VN" smtClean="0"/>
              <a:t>29/08/2021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2B042-345D-4DD3-A41D-D7491F0C61A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34370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682EF-E173-4E95-BC0C-F566C52E17FF}" type="datetimeFigureOut">
              <a:rPr lang="vi-VN" smtClean="0"/>
              <a:t>29/08/2021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2B042-345D-4DD3-A41D-D7491F0C61A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99995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0637" y="712798"/>
            <a:ext cx="11646563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4000" dirty="0" smtClean="0"/>
              <a:t>ZOOM LÀ PHẦN MỀM</a:t>
            </a:r>
          </a:p>
          <a:p>
            <a:pPr algn="ctr"/>
            <a:r>
              <a:rPr lang="vi-VN" sz="4000" dirty="0" smtClean="0"/>
              <a:t>HỘI NGHỊ TRỰC TUYẾN CỦA MỸ</a:t>
            </a:r>
            <a:endParaRPr lang="vi-VN" sz="3600" dirty="0" smtClean="0"/>
          </a:p>
          <a:p>
            <a:pPr algn="ctr"/>
            <a:endParaRPr lang="vi-VN" sz="3600" dirty="0" smtClean="0"/>
          </a:p>
          <a:p>
            <a:pPr algn="ctr"/>
            <a:r>
              <a:rPr lang="vi-VN" sz="3600" dirty="0" smtClean="0"/>
              <a:t>TA DÙNG MIỄN PHÍ CHO HỘI HỌP, DẠY HỌC</a:t>
            </a:r>
          </a:p>
          <a:p>
            <a:endParaRPr lang="vi-VN" sz="3600" dirty="0"/>
          </a:p>
          <a:p>
            <a:r>
              <a:rPr lang="vi-VN" sz="3600" dirty="0" smtClean="0"/>
              <a:t>	CÓ KHUYẾT ĐIỂM: </a:t>
            </a:r>
          </a:p>
          <a:p>
            <a:r>
              <a:rPr lang="vi-VN" sz="3600" dirty="0" smtClean="0"/>
              <a:t>	- 40 PHÚT BỊ OUT </a:t>
            </a:r>
          </a:p>
          <a:p>
            <a:r>
              <a:rPr lang="vi-VN" sz="3600" dirty="0" smtClean="0"/>
              <a:t>	- hoặc PHẢI ĐỔI EMAIL MỚI, SỐ id MỚI...</a:t>
            </a:r>
          </a:p>
          <a:p>
            <a:r>
              <a:rPr lang="vi-VN" sz="3600" dirty="0"/>
              <a:t>	</a:t>
            </a:r>
            <a:r>
              <a:rPr lang="vi-VN" sz="3600" dirty="0" smtClean="0"/>
              <a:t>- hoặc phải mua gói sử dụng cho giáo dục...</a:t>
            </a:r>
            <a:endParaRPr lang="vi-VN" sz="3600" dirty="0"/>
          </a:p>
        </p:txBody>
      </p:sp>
    </p:spTree>
    <p:extLst>
      <p:ext uri="{BB962C8B-B14F-4D97-AF65-F5344CB8AC3E}">
        <p14:creationId xmlns:p14="http://schemas.microsoft.com/office/powerpoint/2010/main" val="17513566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60861" y="133774"/>
            <a:ext cx="9124639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b="1" dirty="0" smtClean="0"/>
              <a:t>Như vậy đối với ZOOM</a:t>
            </a:r>
          </a:p>
          <a:p>
            <a:endParaRPr lang="vi-VN" sz="2800" dirty="0"/>
          </a:p>
          <a:p>
            <a:r>
              <a:rPr lang="vi-VN" sz="3200" dirty="0" smtClean="0"/>
              <a:t>1/ GV và HS đều cài </a:t>
            </a:r>
            <a:r>
              <a:rPr lang="vi-VN" sz="3200" dirty="0" smtClean="0"/>
              <a:t>đặt </a:t>
            </a:r>
            <a:r>
              <a:rPr lang="vi-VN" sz="3200" dirty="0" smtClean="0"/>
              <a:t>ứng </a:t>
            </a:r>
            <a:r>
              <a:rPr lang="vi-VN" sz="3200" dirty="0" smtClean="0"/>
              <a:t>dụng </a:t>
            </a:r>
            <a:r>
              <a:rPr lang="vi-VN" sz="3200" dirty="0"/>
              <a:t>Z</a:t>
            </a:r>
            <a:r>
              <a:rPr lang="vi-VN" sz="3200" dirty="0" smtClean="0"/>
              <a:t>oom</a:t>
            </a:r>
            <a:endParaRPr lang="vi-VN" sz="3200" dirty="0" smtClean="0"/>
          </a:p>
          <a:p>
            <a:r>
              <a:rPr lang="vi-VN" sz="3200" dirty="0" smtClean="0"/>
              <a:t>2/ GV tạo cuộc họp (</a:t>
            </a:r>
            <a:r>
              <a:rPr lang="vi-VN" sz="3200" dirty="0" smtClean="0"/>
              <a:t>signup</a:t>
            </a:r>
            <a:r>
              <a:rPr lang="vi-VN" sz="3200" dirty="0" smtClean="0"/>
              <a:t>)</a:t>
            </a:r>
          </a:p>
          <a:p>
            <a:r>
              <a:rPr lang="vi-VN" sz="3200" dirty="0" smtClean="0"/>
              <a:t>    </a:t>
            </a:r>
            <a:r>
              <a:rPr lang="vi-VN" sz="3200" dirty="0" smtClean="0"/>
              <a:t>Gửi cho học sinh id, pass</a:t>
            </a:r>
            <a:endParaRPr lang="vi-VN" sz="3200" dirty="0" smtClean="0"/>
          </a:p>
          <a:p>
            <a:r>
              <a:rPr lang="vi-VN" sz="3200" dirty="0" smtClean="0"/>
              <a:t>   (có thể  Copy Link </a:t>
            </a:r>
            <a:r>
              <a:rPr lang="vi-VN" sz="3200" dirty="0" smtClean="0"/>
              <a:t>gửi </a:t>
            </a:r>
            <a:r>
              <a:rPr lang="vi-VN" sz="3200" dirty="0" smtClean="0"/>
              <a:t>HS để mở bằng chuột)</a:t>
            </a:r>
          </a:p>
          <a:p>
            <a:endParaRPr lang="vi-VN" sz="3200" dirty="0" smtClean="0"/>
          </a:p>
          <a:p>
            <a:r>
              <a:rPr lang="vi-VN" sz="3200" dirty="0" smtClean="0"/>
              <a:t>3/ Học sinh chọn </a:t>
            </a:r>
            <a:r>
              <a:rPr lang="vi-VN" sz="3200" b="1" dirty="0" smtClean="0">
                <a:solidFill>
                  <a:srgbClr val="0070C0"/>
                </a:solidFill>
              </a:rPr>
              <a:t>nút tham </a:t>
            </a:r>
            <a:r>
              <a:rPr lang="vi-VN" sz="3200" b="1" dirty="0" smtClean="0">
                <a:solidFill>
                  <a:srgbClr val="0070C0"/>
                </a:solidFill>
              </a:rPr>
              <a:t>gia </a:t>
            </a:r>
            <a:r>
              <a:rPr lang="vi-VN" sz="3200" dirty="0" smtClean="0"/>
              <a:t>(nút màu xanh</a:t>
            </a:r>
            <a:r>
              <a:rPr lang="vi-VN" sz="3200" dirty="0" smtClean="0"/>
              <a:t>)</a:t>
            </a:r>
          </a:p>
          <a:p>
            <a:r>
              <a:rPr lang="vi-VN" sz="3200" dirty="0" smtClean="0"/>
              <a:t>4/ GV chấp nhận</a:t>
            </a:r>
          </a:p>
          <a:p>
            <a:endParaRPr lang="vi-VN" sz="3200" dirty="0"/>
          </a:p>
          <a:p>
            <a:r>
              <a:rPr lang="vi-VN" sz="3200" dirty="0" smtClean="0"/>
              <a:t>5/ GV chia sẻ màn hình; chọn hình nền, </a:t>
            </a:r>
          </a:p>
          <a:p>
            <a:r>
              <a:rPr lang="vi-VN" sz="3200" dirty="0"/>
              <a:t> </a:t>
            </a:r>
            <a:r>
              <a:rPr lang="vi-VN" sz="3200" dirty="0" smtClean="0"/>
              <a:t>    tắt các micro của HS...</a:t>
            </a:r>
          </a:p>
          <a:p>
            <a:r>
              <a:rPr lang="vi-VN" sz="3200" dirty="0"/>
              <a:t> </a:t>
            </a:r>
            <a:r>
              <a:rPr lang="vi-VN" sz="3200" dirty="0" smtClean="0"/>
              <a:t>     ....</a:t>
            </a:r>
            <a:endParaRPr lang="vi-VN" sz="3200" dirty="0"/>
          </a:p>
        </p:txBody>
      </p:sp>
    </p:spTree>
    <p:extLst>
      <p:ext uri="{BB962C8B-B14F-4D97-AF65-F5344CB8AC3E}">
        <p14:creationId xmlns:p14="http://schemas.microsoft.com/office/powerpoint/2010/main" val="10695042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5160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data:image/png;base64,/9j/4AAQSkZJRgABAQEAYABgAAD/2wBDAAoHBwgHBgoICAgLCgoLDhgQDg0NDh0VFhEYIx8lJCIfIiEmKzcvJik0KSEiMEExNDk7Pj4+JS5ESUM8SDc9Pjv/2wBDAQoLCw4NDhwQEBw7KCIoOzs7Ozs7Ozs7Ozs7Ozs7Ozs7Ozs7Ozs7Ozs7Ozs7Ozs7Ozs7Ozs7Ozs7Ozs7Ozs7Ozv/wAARCAF2APs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orWTVL2fyoLmdnxnHmkDFS+XrflyS+bc7YyQ/708fTms+KeSBw8MjI2MZB7U43dxsaPzpCrnLjd1Jr6N0pX0S+4+N9pH7Td/U0PI13zY4zNcBpBlR5px755puzWwkrma4Hkn5v3x49e/NUzfXZdH+0SFk+6Sfu00Xlzhx574kOWGfvUvZVOy+4p1oW3f3lmObUJFjZdQm2uSCTK3y49akkbUY8k30pUIH3CVvbjr15qgk8kcMkKsNkn3hjn8KebyYrKhYFZQNwx6dKfs532RHtY23ZaR9SeOB1vpsTtt/1jfL9eaHk1RGYfa52CnG4SnnHoM1VS8nSLy1Ybdu3GO2f50pvpzkll3ZOGK8gHrj2peynfZB7WPdlpm1SN2U3cxxn5hMSOPx4olbVIiyi7ncJ1KzHnjnHPNVWvpzuxsUt9/C/e4xz+FAvp/VS3OGK9M9cU/Zz7IPax7ssb9WyB9ouMk44mJxxnnnjimpcai1x5El7NEx67pWwP8AGokvp0LFWA3nLcdeMfyqGWVpZGkb7zen6U405dUhOqujZqXEd/bwmQ6pNwOQzsv5c1Bby6hcRuw1GRWAJCmVsnAz+H41TluJptgkbcEXaOAKfFdyRwPABGUc7m3Lkn6mp9jJRtZXH7ZOd7uxajk1KWOWVb6XZEu4nziQeM4HqaW6bUbNUMl/M2/+7I3HHrmq0d/dIrKkpVXUqVAGOnX6+9NnupJ41RwgUHJCLjJ9TR7KfNsrDdaKju7mmLbU2YKNRkzuCnLuMZGc5PX8Kgm/tSG3mlkvJ1EUnlkeY2T7jnpVM3lwbgXBky4PHoOMdKWW/uLiPy5HypULyOwOalUal9bDdeDTV3f1F/tC+/5/J/8Av4aP7Qvv+fy4/wC/hqvRXWqceyOZVZ92WP7Qvv8An8uP+/ho/tC+/wCfy4/7+Gq9FHs4dkHtan8zLH9oX3/P5cf9/TT4ru+lbH26cAdT5jVUp0cjRNuUj6EZzUypq2iHGrO+rZfuG1KBWP2y6IXG4M7AjPeoobnUZw5W9mUIpYkytj6CoJ7mWfBk5I6ckn8zSQ3M8ClYpGVTkEfWsvZvl2VzX23vbuxfb+0l2Br+YGQgYMjfLxUU02owIXa9uMZwPnbkevtVaS7klXa4ByRuOOWx0zQ13MyOhYYfrx0+lCpy6pDdZd2bNnpurXtssyajKoYdDI1Ubua8tLl7eTUbguhGcOcHjPrRba7fWsCwxOgRemVzVWe7e5lM0qIzt948isoU6im+ZKxrUrUnT9xu5NJd36wrKt5cmNzgNvbg+ld5pzM+nWzMSzGJSSTyeK84eQsgXoijhRnAr0bTf+QZa/8AXJf5Vy4+HLGJ6GVzcpy16Hm9LSUV7C2PBluLRSUUxC0lFFFgFopKKLAFLSUUALSUUUWAWikoosAtFJRQAtFJRRYBaSiigBaKSigANFFFAC0lFFAC0lFFFgF4opKKAA9DXpGm/wDIMtf+uS/yrzc9DXpOmf8AIMtf+uS/yrysy2ie3k696R5tRmkor1VseM1qxc0ZpKKYrC5ozSUUBYXNGaSigLC5ozSUUBYXNGaSigLC5ozSUUBYXNGaSigLC5ozSUUBYXNGaSigLC5ozSUUBYXNGaSigLC5ozSUUBYXNGaSigLC5ozSUUBYCeDXpOmH/iWWv/XJf5V5seh+lek6Z/yDLX/rkv8AKvJzLaJ7eUfFI81zRmkpa9ZbHjS+JhmjNFFMQZozRRQAZozRSHjnsOtJ7AlcXdRmugsfDVre2yTLqOAwzjaOP1qx/wAIfb/9BI/98j/GuN4yknZv8DsWBryV0vxRy+TRmuofwYnlkx3zM2OMoMVg2ul3l3ePaxRZeMkOScAfjVU8XRmm09iamDrU3Zx3KuTRmumj8HAKPtF7sY/3V4/Wql94Vu7dC9vItwo5KgYb8KSxlBu3MVLA4iMb8piZNGaQhg2MY9c9RWrp/h29v4xLxDEejOOW+gradWFNc0mc9OjOo+WK/wCAZeTRmumPg5Cn7u+Jk9CoxWNqGjXemEecoaNjgSL0rKGKpTdlI2qYSrTV5RKWTRurX07w9Jqen/aYZ1V9xGxhwfxq9H4P+QefeBXPZBx+tEsXRi7Njjgq8le2nc5rNGa2LnwpqUM6pCFmRj94HG361dj8HDZ+9vsSHsqcUnjKK1cgjga8m1y/oc1uozWpqnh+60xfNYiWHoXT+H6iso1vTqwqK8WYVKM6UrTVhc0ZpBS1qZhmjNFFABmjNFFAATwfpXpWmf8AILtf+uS/yrzQ9D9K9L0z/kF2v/XFf5V5OZ7RPbyn4pHmdLmkpa9VbHiy+JhRRRTEFFFFABmgmikNAC5I6E/nit3Q/D8l6Rc3RZIM/KucF/8A61T+HfD6XAW8uwGj6xx56+5q9rkmqzA2thZyLGBhpAAN30rya+JTl7On82exhsI4w9rUV+yK+t+IUtozZacwDKNruOiD0HvVpZF0Pw2J413TMoJY9WY9zXM/2DqmD/oUmPfFdJYPFq2jtpl0GinjUIynggjoRWFWnTglyu6W5tRq1ak256NrQ5Ga7uLqUyTTPI57ljj/AOtWt4d1e5t76O1aRpIZW24Y8qfaoZ/DOqwyFVg85c8Oh4P4VqaF4dmtrhby/KoYxlUJyQfc111qtB0mk16HJQpYlVk2n6j9Q0iKXxNbfKFSYF2A6ErTPFGqz28i2Fu5hXbl2XqR6D0FVr/X1PiGG6h+aG3yhP8AeHcitDWNJTWoo76xlRpNvGTw4+vrXIlySg621vxOxtTjNUPivr5o5JZZY28xJXDDowY5FdhoV3/bemTQXnzsnyMSOo7GufXw5q0kmz7KUyeWZhgV0VvHb+GNJczShpn5OP4z2ArfFzpzilB3kYYKnVhJ+00j1uO8OJ9m0ieMEFopXUH6Vx9xdz3MzTSzOzMx5yfl+ldZ4dkaTQLiRvvO8jH6muN7n608JBOc+bcnGzapQ5djt/DN5NdaMzzOXeMlQx6kY71x11dTXFw8ssjlixI5PA9q6rwl/wAgWb/rof5CuQb/AFjf7x/nVYaEVXqIWLnJ0Kbudl4bnk1DTJYrpvN2MUDHnIx3rjZAElkUZwGIGfrXW+DP+PK4/wCun9BXKXH/AB8S/wDXRv508KrV5pCxXvYem2MzRSUteitjywozRRTAKKKKAEPQ/SvTNM/5Bdr/ANcV/lXmZ6H6V6Zpn/ILtf8Ariv8q8nM9ont5T8UjzOjNFFestjx5fEwooopkhRRRmgAo7g+lA5/GjP5HpS3HbuaFjr1/p0AhgkUoOgZc4qz/wAJZqv9+L/visb19qQ8VzvD0W7uJvHE1oq3M7G1/wAJbqp43xf98Vn3Oo3F1eC7Z/LmAxvjGKq8daP5etOOHpR1ihTxNWXxSua0fifVY1C+crgdCy81WvNY1C+ys9wSh/hXgVSopqhSTuoq4niKrVnJ2Fqzaahd2DE2szR5OSOoP4VWpM1coxkrNXRnGcoyvF2Zst4q1Vht8xB7hKy7i5uLuQvPIZGPcmos0tRCjSg7xVjSdarNe9JstxateW1kbOFwkTZzgc89eaqZopMirjCMXdIiUpSXvO5cstVu7BXSCQBH+8pGc1UJyT6nvSUZoUIp3S1YnOUopSehcsdVu9O3/ZnCh+WUjIJqozF2Zj1Y5P40lH6UKEVK6WoOcnHlb0FozSZpc1aJQZooopgGaKKKAEJ4P0r03TP+QXa/9cV/lXmR6H6V6bpn/ILtf+uK/wAq8jM9ontZT8UjzKijNGa9ZbHjy+IKKM0ZpiClUqGBYZUEbh6jNJmkNJxurAtDV+0WshlE83mRlgyR44x6EY4/Oog9gyqZEQAgblAO7dnk/Ss/Jo+lYfV7bM2dV9jSRLFYCd0LMrfMzBsYJ7fhUdtcWsZuo2ysM2AgxkgZPI+lUe9GaPYaWbF7V3ukav2jT5PLVwCIk2JkYBGev1PWmBtM2rhUBz3zyPc1m80c+tCw6XUr2z7Gov8AZe5wSpDdAFIIOO1PeOyt1/eKi7i2NmeVzxn3rIzQOOlHsPMftvI04Es7gfLDFuDdCDt25649fem2c9va3lwzMoUnamR/D6j/AArO60UfV9Grk+12di9bT29vcz5YSRspUEr1BI5qZp7FoI4VKnysiMyL8pyfvHFZeeKM0PDp63BVmlsakkuntGijYEjz1U7s57e1L52nSEeYMkDAJz0rKo7Uew8w9t5F61mthby2852rLIOccgDuP896sNc6bOd8ijcECgYxgD+tZPNFN0E3e4Ks0rWNNZtORR5SJkqQC4J7d/xpjS2JKqVViync2DkHHGPSs+jt/Oj2HmHtn2Nd4rKFQZEhG5jt6/d4xn361mTFPPfy+U3Eqcdqjo5qoUnHqTOpzaWFoozRmtTMKKM0ZoEB6H6V6bpf/ILtf+uK/wAq8xJ4P0r07S/+QVa/9cV/lXkZntE9rKfikeY0UlFevHY8iW4tFJRTJFopKKAFopKKAFopKKAFopKKAFopKKAFopKKAFopKKAFopKKAFopKKAFopKKAFopKKAFopKKAFopKKAA9D9K9P0v/kFWv/XFf5V5gehr0/S/+QVaf9cV/lXkZptE9rKfikeYUUUV60djx5bhRRRTEFFFFABRRRQAUUUUAFFFFABRRRQAUUUUAFFFFABRRRQAUUUUAFFFFABRRRQAUUUUAFFFFAAehr0/S/8AkFWn/XFf5V5gehr0/S/+QVaf9cU/kK8jNNons5T8Ujy+iiivXWx473CiiimIKKKKACiiigAooooAKKKKACiiigAooooAKKKKACiiigAooooAKKKKACiiigAooooAKKKKBgehr1DS/wDkFWn/AFxT+Qry89DXqGl/8gq0/wCuKfyFePmm0T2cqXvSPL6KM0ma9dbHkNai0Um6jdTFYWik3UbqAsLRSbqN1AMWjNUrrVbW1JVmLuP4U5xVM+IV7Wzfi1ZurFbs0jSm1ojZzRmsX/hIR/z7H/vqj/hIR/z7H/vql7aHcfsJ9jazRmsX/hIR/wA+x/76o/4SEf8APsf++qPbQ7h7CfY2s0ZrF/4SEf8APsf++qP+EhH/AD7H/vqj20O4ewn2NrNGaxf+EhH/AD7H/vqj/hIR/wA+x/76o9tDuHsJ9jazRmsX/hIR/wA+x/76o/4SEf8APsf++qPbQ7h7CfY2s0ZrF/4SEf8APsf++qUeIVJ5tj/31R7aHcPYT7GzRWfbaxaTkKS0bns3T86v5q4yUtjOUJR3FopM0bqoVhaKTdRuoCwtFJuozQFhT0NeoaWf+JVaf9cU/kK8tJ4Neo6WM6Vaf9cU/kK8fNNons5V8Ujy7NJmiivYWx5D3CiiimIKKKKADNZ2sXrW0CxxnEkg6+grRrC15SLmJ/4SuBWVZtQdjaik5amWTz6+vvSZoNFeaeiFFFFABmrEFhe3SO9taTTKn3jGhIFV/wBK6bRNRtItNtLe5vLcRwTGR4pd8ckOe8bJ976Gom2loXBJ7nOPG8aK7oyK4ypYY3Dvio9wx1HtmuvgfT70FbALNdx2rlJZ4S+0l85Zcckr7Gn6ncaXps6xJDZi5Mlv5o8jgJtG/jt/Os/avaxfs9L3ORjikmfZFG8jYztUZNR7gehB9BW7Y3lhZ+JbueOQRWZWdYSAcYZSFx3qe9vtJmtb22iS3CC0iNuViw3nfxc1XO72sQoq17nOUUUVqQFGaKKBhmtzRL5pQbWVixQZQ+1YdaOiqW1EEdFXmtaLamY1opwOhBooor0jzQooooAKKKKAA9DXqelf8gm0/wCuKfyFeVnoa9T0r/kE2n/XFP5CvHzTaJ7GV/FI8sopGJFJu5r11seS9x1FJuFLnPSmKwUUhY0ZytArC5qC8tEvbcxNwf4T6VKOtOpNKSsyk3F3RylzZz2rlZUOOzDoahrseoIOCD1BqI2tsTk28Z/4CK5ZYbXRnVHE6ao5LIozXWfZLX/n3j/75o+yWv8Az7x/980vqr7j+tLscnmjPTnoc11n2S1/594/++aPslr/AM+8f/fNH1V9w+tLscoGKnKsVI6EHGKM5JJOSeue9dX9ktf+feP/AL5o+yWv/PvH/wB80fVX3D60uxyecd6M11n2S1/594/++aPslr/z7x/980fVX3D60uxyeaM11n2S1/594/8Avmj7Ja/8+8f/AHzR9VfcPrS7HJ5orrPslr/z7x/98il+yWw6W8f/AHyKX1V9w+srscxBbTXDhYoyxPfsK6LT7FbCHbnMjfeb/D2q0AFG1QAPQDFFb06KhqzGpWc9EFFFFbmAUUUUwCiiikAHofpXqelf8gm0/wCuKfyFeWHofpXqelf8gm0/64p/IV42a7RPYyv4pHlZ6U2nU017C2R5L3FoHWk7UlADiOc0Z60vUU00AHYU+o8mnjpTQmLRSUUxC0UlFAC0UlFAC0UlFAC0UlFAC0UlFAC0UlFAC0UlFAC0UlFAC0UlFAC0UlFAAeh+leqaV/yCbT/rin8hXlZ6GvVNK/5BNp/1xT+Qrxs12iexlfxSPKh0pGoGaUjNeutjyXuJQKXaKMAUwFFNJGadSYp2ATrTh0pMUtFgCijNGaBBRRmjNABRRmjNABRRmjNABRRmjNABRRmjNABRRmjNABRRmjNABRRmjNABRRmjNABRRmigAPQ16ppX/IJtP+uKfyFeVE8GvVdK/wCQTaf9cU/kK8bNdonsZX8UjysHjNN3UgOQabXsR2PKe47dSg803tRnBpisSGk3CmmjbQA7cKAc0m2lHFAC0UlFAhaKSigBaKSigBaKSigBaKSigBaKSigBaKSigBaKSigBaKSigBaKSigBaSiigAPQ/SvVdK/5BNp/1xT+Qryk9D9K9W0r/kE2n/XFP5CvGzX4Ynr5Z8UjydTikPWgHmlOK9hbHlvcQEYoo4pKdhEinilzTVpaZLFzRTS1AagLDqKTPNGaAsLRSUUBYWikooCwuaKSigLC0UmaKAsLRSUUBYWikooCwtFJRQFhaKSigLC0UlGaAsLRSUUDA9D9K9W0r/kE2n/XFP5CvKD0Ner6V/yCLP8A64J/IV4ua/DE9bLPikeTgD600nNKDzSHivZWx5b3FAowBQDzSHimA7cBRuptFArCtSUpORTaBi05T2pDSA0ASUU2imIdRTaKAHUU2igB1FNooAdRTaKAHUU2igB1FNooAdRTaKAHUU2igB1FNopAKeh+ler6V/yCLP8A64J/IV5Oeh+lesaT/wAgiz/64J/IV42bfDE9bLPikeSZpWptOPK17Edjy3uJnmlakpeq0wsIKDSZ5pTQIVec0nrSrwaMUAHakpQKXFFgFFFFFMQUUUUwCiiigAooooAKKKKACiiigAooooAKKKKACiiigAoopKQAeh+les6T/wAgiz/64J/IV5Meh+les6T/AMgiz/64J/IV4ubfDE9bLPikeRnilU8Yp1FezHY8t7jcH0pQOKWinYQmKWiimAUUUUAFFFFABmjNFFABmjNFFABmjNJmlxnik2krsLNuyDNGayLrV5Y5yII0MKyCMu2fmbvitY8VzUsRGq5Rg9UdlfA1cPThVqbS8xc0ZoorqOMM0ZoooAM0ZoooAM0ZoooAM0ZoooAM0ZoooAQ/dP0r1rSf+QRZ/wDXBP5CvJT90161pP8AyCLP/rgn8hXiZt8MT1ct+KR5LmioftKejUn2pPRq9iLVjzeV3J6Kh+1J6NR9qT+61VdBysmoqH7Uno1H2pP7rUXQcrJqKh+1J6NR9qT+61F0HKyaioftSf3Wo+1J/dai6DlZNRUP2pP7rUfak/utRdBysmoqH7Un91qPtSf3Woug5WTVXvhctZyLagGVhgc4wKd9pT0aj7QmwnBwDWVSKnBq5dKThJSt1+/yMK+WaCztYHthEqScHzAxc9/pXQIzuitInlsRyoOcVG08TfeTdg55GaX7Sn901yYfDewm5czd/Q9PF5g8TSUORJpt9epLmlzUP2lP7pprXca9Tj6nFd0pxjuzyVTnLZMsZozVI6rZocNMM+lNOs2nYyN9ENZPEUl9o6I4LEPXkZfzRVD+14e0Fwf+AUf2vH/z63H/AHxU/WqPcv6hiP5fxX+ZfzRmqH9rxd7e4H/AKP7Ztf4llX6oaPrVHuJ4DEL7P5F/NFURq9m3/LXH1GKlW9hf7rZ+hBq1Xpt6SM5YWtH4ov7ixmlqH7Sn91qPtSejVqpIxcGiU/dP0r1vSf8AkEWf/XBP5CvHjdJtPyt0r2DSDnR7I+sCf+givGzZq0T1MuVpSPFqSlpK9JbHC9wooopiCilzgZq4NLmMSSGSGNpIzJHG8mGdfUdqlyUdxpN7FKgVMbWbeUSNpCFDHYpOAfWm+RPseTyJNqDLHYcCjnj3DlYyg1Itu7W0tyMeXEwVjnnJqR7G6TytsTSGZN6hBuO339KfPHuHKytRSsGVirqVYHBBGCKSne4gooooAWnj/Ut/vCmU7IEDHsCCcU9gtzaIY7qilnYKo7mq32qSbi2hLj++/C0yCM3jfaJvmQEiNOw9z61d4xx0rjTqVle/LH8T0JRoYZ8rSlLrfZeXmVvs9xJ/rbkqD/DEMfrSjT7cfeQyH1diasf44qSOCSW3mnTGyLG/nnngYq/YU46z19dTJ4yu9Iu3ktCAQxpwsar9BTunTip/ss+/Y8bREqXHmKRkD0qN4Zo41keGREbozKQK0Sp9DFzqv4rjaDThDMYjKIZDGp5cKcVLHY3E1ncXsagw25Ak55GfQelNygtyLSbK9Gasy6fcxWltctHlLonygOWP4VGLa4MpiWCUyLyU2HI+opKdNjtNEJjRuGRT9RUTWNsx/wBSFPqpIq+un3LQRzeWVik3BHb26iomhmSMSPDIqNwGKkVLjSkrPU1jXrQ2bRT+ySJ/qbmRR6P8wpPOuYf9dEJFH8UfUfUVekhmhAMsMkYPTcuM1HUKil70JNfivuNvrblpVipeqs/vRFHPHPGWjYNxz6ivbdG/5Alj/wBe6f8AoIrw66ttwM0HyTKOo/iHofWvZPC+pRX/AIZ0+4QMA0CqQB3X5T+oNeXj5T0hUWq7HoYalTadSls+nZnkdFFFe9HZHhPcKKKKdgDFattqdvFbpHIs7qqFWt22vG59cnlfw9KyqKznTU9xxk47G/b6jb3WFkmNosckb5WUIx2jB5PUeneop9dU36OokMUZmBUHhw5OOPx71inmjpWSw0L3Zp7WVrFq0uYUtJ7O4WQRTFW3xYypHseDWkmpWktrdwlpoIVt44I9rDzGwxJNYdHfPB/CnKhGRKnJFrUbwX12Z1VlXYqDecs2B1J9aq0UVtGCirIltt3CiiiqEFPHMLA9C1MpwP7o/wC8KLaNME2mmuhQif7Exhm/1ROUk7fSrvXkc+4pCA4KsMg9iKrG0MfNrKYv9k8r+VcaU6Wi1X4r/M9BypYle8+WXXs/8iyRnPStWDU7OzjLWttJvcxl43I2DacnB6nP6Vg+ddx/6y3EgHeNqUX8P/LTfGf9paJ1aclaV16kwwtaOsbP01OgGsQxo8aLcTBy7lp2BZSwxge1QXWqG5S8QiQi4ZDGGbIQKB/nistbmB/uyofxp+4eo/OqjCi+phKNZbxf3Gxa6vbW9kITFNu8lozgggk9+en0qDTtSSytDbvE0ivKDIM8NHggr9eaz/wNH4Gq9hBpkc0kba6+iyRn7OdiM4UcHYhAAA9xinjxBEN0ZSTaFQLLsXf8vYj05rB/A0ZA6kD6mk6FJblKdR7I2TrkblXaOXcrSkKGG0h/8KItcAupHdWZZDFtEjfKmzGfw47VhtNEn3pEH41EdQthwrFz6KpNZSVCK3/E3hSxE38L+46DVp7b7BHbQ3T3En2hpjuk34BHqOlY9Vhczyf6q1OOxc4H5Un2eeb/AI+JsL/cjGP1ohUSjy003+BTwrvzVZJBdXOQ0EHzzEc7f4frXtPhjTobHwzp9vHyqwKc+pPJ/UmvHEhjhjKxqFGPxr23Rv8AkCWP/XvH/wCgivOx8Jq0pvU7sNWhb2dNaL8WcZ/wrW4/6Ckf/fk/40v/AArOf/oKx/8Afk/40UVisZXSspGaw1JvYP8AhWc//QVj/wC/J/xo/wCFZz/9BSP/AL8n/Giin9dr/wA35D+rUuwf8K0n/wCgpH/35P8AjR/wrOf/AKCsf/fk/wCNFFH12v8AzfkL6tS7B/wrOf8A6Csf/fk/40f8Kzn/AOgrH/35P+NFFH12v/N+Q/q1Lt+Yf8Kzn/6Csf8A35P+NH/CtJ/+gpH/AN+T/jRRR9dr/wA35B9WpdvzD/hWk/8A0FI/+/J/xo/4VpP/ANBSP/vyf8aKKPrtf+b8hfVqXYP+FaT/APQVj/78n/Gj/hWk/wD0FI/+/J/xooo+u1/5vyH9WpdvzD/hWk//AEFI/wDvyf8AGlHw0nCFf7Uj5Of9Sf8AGiij67X/AJvyF9WpdvzE/wCFZz/9BWP/AL8n/Gj/AIVnP/0FY/8Avyf8aKKPrlf+b8ENYal2/MT/AIVnP/0FIz/2xP8AjR/wrOcj/kKRn6wn/Giij65XenN+CBUKad0iNvhWW+9fwH/t3/8Ar1GfhKva/iX/AHYiP/ZqKKydab0/RG6lKOzf3sT/AIVLn/mKkfRW/wDiqX/hUh/6C7f98t/8VRRUc8jRVandh/wqQ/8AQWJ+qt/8VR/wqUd9RQ/WM/8AxVFFCqSQnUm+rHr8KAv3b6Af9u5P9alHwymUYGqRD6QY/rRRWscTVjqnr6L/ACMpQU9JXfzYf8KzuD/zFI/+/J/xpf8AhWc//QVj/wC/J/xooq/rle9+b8jL6tS7AfhnOQR/asf/AH5P+NdxZW5tLGC2LbzDGqFsYzgYzRRWFavUq253c3pUoQ+FH//Z"/>
          <p:cNvSpPr>
            <a:spLocks noChangeAspect="1" noChangeArrowheads="1"/>
          </p:cNvSpPr>
          <p:nvPr/>
        </p:nvSpPr>
        <p:spPr bwMode="auto">
          <a:xfrm>
            <a:off x="8565479" y="-26037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grpSp>
        <p:nvGrpSpPr>
          <p:cNvPr id="2" name="Group 1"/>
          <p:cNvGrpSpPr/>
          <p:nvPr/>
        </p:nvGrpSpPr>
        <p:grpSpPr>
          <a:xfrm>
            <a:off x="678516" y="759336"/>
            <a:ext cx="11194073" cy="5685055"/>
            <a:chOff x="678516" y="759336"/>
            <a:chExt cx="11194073" cy="5685055"/>
          </a:xfrm>
        </p:grpSpPr>
        <p:sp>
          <p:nvSpPr>
            <p:cNvPr id="9" name="Rounded Rectangle 8"/>
            <p:cNvSpPr/>
            <p:nvPr/>
          </p:nvSpPr>
          <p:spPr>
            <a:xfrm>
              <a:off x="3869236" y="2508341"/>
              <a:ext cx="4056845" cy="850031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4800" dirty="0" smtClean="0"/>
                <a:t>Kết nối </a:t>
              </a: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3110248" y="3717019"/>
              <a:ext cx="4215246" cy="643944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4000" dirty="0" smtClean="0"/>
                <a:t>Join a meeting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574718" y="1405667"/>
              <a:ext cx="839003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200" dirty="0" smtClean="0"/>
                <a:t>Sau khi cài </a:t>
              </a:r>
              <a:r>
                <a:rPr lang="vi-VN" sz="3200" dirty="0" smtClean="0"/>
                <a:t>đặt </a:t>
              </a:r>
              <a:r>
                <a:rPr lang="vi-VN" sz="3200" dirty="0" smtClean="0"/>
                <a:t>xong</a:t>
              </a:r>
              <a:r>
                <a:rPr lang="vi-VN" sz="3200" dirty="0" smtClean="0"/>
                <a:t>, khởi chạy Zoom:</a:t>
              </a:r>
              <a:endParaRPr lang="vi-VN" sz="32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707003" y="5078257"/>
              <a:ext cx="957185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3600" dirty="0" smtClean="0"/>
                <a:t>Sau đó nhập ID, nhập </a:t>
              </a:r>
              <a:r>
                <a:rPr lang="vi-VN" sz="3600" dirty="0"/>
                <a:t>P</a:t>
              </a:r>
              <a:r>
                <a:rPr lang="vi-VN" sz="3600" dirty="0" smtClean="0"/>
                <a:t>ass  của GV cung cấp</a:t>
              </a:r>
              <a:endParaRPr lang="vi-VN" sz="36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837039" y="759336"/>
              <a:ext cx="348845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3600" dirty="0" smtClean="0"/>
                <a:t>Đối với học sinh</a:t>
              </a:r>
              <a:endParaRPr lang="vi-VN" sz="36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78516" y="2508341"/>
              <a:ext cx="205697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3600" dirty="0" smtClean="0"/>
                <a:t>Nhấn nút</a:t>
              </a:r>
              <a:endParaRPr lang="vi-VN" sz="36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707002" y="5084949"/>
              <a:ext cx="957185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3600" dirty="0" smtClean="0"/>
                <a:t>Sau đó nhập ID, nhập </a:t>
              </a:r>
              <a:r>
                <a:rPr lang="vi-VN" sz="3600" dirty="0"/>
                <a:t>P</a:t>
              </a:r>
              <a:r>
                <a:rPr lang="vi-VN" sz="3600" dirty="0" smtClean="0"/>
                <a:t>ass  của GV cung cấp</a:t>
              </a:r>
              <a:endParaRPr lang="vi-VN" sz="36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717010" y="5798060"/>
              <a:ext cx="515557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3600" dirty="0" smtClean="0"/>
                <a:t>Chờ GV cho chấp nhận </a:t>
              </a:r>
              <a:endParaRPr lang="vi-VN" sz="3600" dirty="0"/>
            </a:p>
          </p:txBody>
        </p:sp>
      </p:grpSp>
    </p:spTree>
    <p:extLst>
      <p:ext uri="{BB962C8B-B14F-4D97-AF65-F5344CB8AC3E}">
        <p14:creationId xmlns:p14="http://schemas.microsoft.com/office/powerpoint/2010/main" val="773838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18942" y="274499"/>
            <a:ext cx="9835567" cy="6411250"/>
            <a:chOff x="218942" y="274499"/>
            <a:chExt cx="9835567" cy="6411250"/>
          </a:xfrm>
        </p:grpSpPr>
        <p:sp>
          <p:nvSpPr>
            <p:cNvPr id="2" name="TextBox 1"/>
            <p:cNvSpPr txBox="1"/>
            <p:nvPr/>
          </p:nvSpPr>
          <p:spPr>
            <a:xfrm>
              <a:off x="911213" y="274499"/>
              <a:ext cx="533190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5400" dirty="0" smtClean="0"/>
                <a:t>Đối với giáo viên</a:t>
              </a:r>
              <a:endParaRPr lang="vi-VN" sz="5400" dirty="0"/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6654084" y="452829"/>
              <a:ext cx="2266682" cy="566670"/>
            </a:xfrm>
            <a:prstGeom prst="round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dirty="0" smtClean="0"/>
                <a:t>Tạo phòng học</a:t>
              </a: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18942" y="1601889"/>
              <a:ext cx="725871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3600" dirty="0" smtClean="0"/>
                <a:t>Sau khi cài xong, khởi chạy Zoom:</a:t>
              </a:r>
              <a:endParaRPr lang="vi-VN" sz="36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40913" y="3568248"/>
              <a:ext cx="492154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3200" dirty="0" smtClean="0"/>
                <a:t>Nhập email; nhập hộp thư</a:t>
              </a:r>
              <a:endParaRPr lang="vi-VN" sz="3200" dirty="0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1176823" y="2624899"/>
              <a:ext cx="3090930" cy="56667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2800" dirty="0" smtClean="0">
                  <a:solidFill>
                    <a:schemeClr val="tx1"/>
                  </a:solidFill>
                </a:rPr>
                <a:t>Chọn SIGN IN</a:t>
              </a: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54084" y="2866224"/>
              <a:ext cx="3400425" cy="3819525"/>
            </a:xfrm>
            <a:prstGeom prst="rect">
              <a:avLst/>
            </a:prstGeom>
          </p:spPr>
        </p:pic>
        <p:sp>
          <p:nvSpPr>
            <p:cNvPr id="10" name="Rounded Rectangular Callout 9"/>
            <p:cNvSpPr/>
            <p:nvPr/>
          </p:nvSpPr>
          <p:spPr>
            <a:xfrm>
              <a:off x="911213" y="4636394"/>
              <a:ext cx="3622150" cy="1133341"/>
            </a:xfrm>
            <a:prstGeom prst="wedgeRoundRectCallout">
              <a:avLst>
                <a:gd name="adj1" fmla="val 105773"/>
                <a:gd name="adj2" fmla="val -26071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3200" dirty="0" smtClean="0"/>
                <a:t>Sau đó được </a:t>
              </a:r>
            </a:p>
            <a:p>
              <a:pPr algn="ctr"/>
              <a:r>
                <a:rPr lang="vi-VN" sz="3200" dirty="0" smtClean="0"/>
                <a:t>giao diện</a:t>
              </a:r>
              <a:endParaRPr lang="vi-VN" sz="3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807323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60608" y="515154"/>
            <a:ext cx="9796597" cy="5703328"/>
            <a:chOff x="360608" y="515154"/>
            <a:chExt cx="9796597" cy="5703328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318130" y="1051640"/>
              <a:ext cx="7839075" cy="4857750"/>
            </a:xfrm>
            <a:prstGeom prst="rect">
              <a:avLst/>
            </a:prstGeom>
          </p:spPr>
        </p:pic>
        <p:sp>
          <p:nvSpPr>
            <p:cNvPr id="3" name="Rounded Rectangular Callout 2"/>
            <p:cNvSpPr/>
            <p:nvPr/>
          </p:nvSpPr>
          <p:spPr>
            <a:xfrm>
              <a:off x="6568225" y="4286651"/>
              <a:ext cx="2047741" cy="1931831"/>
            </a:xfrm>
            <a:prstGeom prst="wedgeRoundRectCallout">
              <a:avLst>
                <a:gd name="adj1" fmla="val -127121"/>
                <a:gd name="adj2" fmla="val -84166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dirty="0" smtClean="0"/>
                <a:t>HỌC SINH THÌ DÙNG NÚT NÀY</a:t>
              </a:r>
              <a:endParaRPr lang="vi-VN" dirty="0"/>
            </a:p>
          </p:txBody>
        </p:sp>
        <p:sp>
          <p:nvSpPr>
            <p:cNvPr id="4" name="Rounded Rectangular Callout 3"/>
            <p:cNvSpPr/>
            <p:nvPr/>
          </p:nvSpPr>
          <p:spPr>
            <a:xfrm>
              <a:off x="360608" y="515154"/>
              <a:ext cx="3181082" cy="1828801"/>
            </a:xfrm>
            <a:prstGeom prst="wedgeRoundRectCallout">
              <a:avLst>
                <a:gd name="adj1" fmla="val 37463"/>
                <a:gd name="adj2" fmla="val 87490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3200" dirty="0" smtClean="0"/>
                <a:t>Giáo viên quan tâm nút này</a:t>
              </a:r>
              <a:endParaRPr lang="vi-VN" sz="3200" dirty="0"/>
            </a:p>
          </p:txBody>
        </p:sp>
      </p:grpSp>
    </p:spTree>
    <p:extLst>
      <p:ext uri="{BB962C8B-B14F-4D97-AF65-F5344CB8AC3E}">
        <p14:creationId xmlns:p14="http://schemas.microsoft.com/office/powerpoint/2010/main" val="80921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-38637"/>
            <a:ext cx="12192000" cy="6800782"/>
            <a:chOff x="0" y="-38637"/>
            <a:chExt cx="12192000" cy="6800782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469630" y="3429001"/>
              <a:ext cx="1333500" cy="1295400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143750" y="1151920"/>
              <a:ext cx="5048250" cy="5610225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0" y="-38637"/>
              <a:ext cx="3400425" cy="3819525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089117" y="2362200"/>
              <a:ext cx="2533650" cy="1457325"/>
            </a:xfrm>
            <a:prstGeom prst="rect">
              <a:avLst/>
            </a:prstGeom>
          </p:spPr>
        </p:pic>
        <p:sp>
          <p:nvSpPr>
            <p:cNvPr id="9" name="Oval Callout 8"/>
            <p:cNvSpPr/>
            <p:nvPr/>
          </p:nvSpPr>
          <p:spPr>
            <a:xfrm>
              <a:off x="509924" y="4076701"/>
              <a:ext cx="1571222" cy="862884"/>
            </a:xfrm>
            <a:prstGeom prst="wedgeEllipseCallout">
              <a:avLst>
                <a:gd name="adj1" fmla="val -2678"/>
                <a:gd name="adj2" fmla="val -285261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dirty="0" smtClean="0">
                  <a:solidFill>
                    <a:schemeClr val="tx1"/>
                  </a:solidFill>
                </a:rPr>
                <a:t>1</a:t>
              </a:r>
              <a:endParaRPr lang="vi-VN" dirty="0">
                <a:solidFill>
                  <a:schemeClr val="tx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14400" y="1545465"/>
              <a:ext cx="566670" cy="515155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1" name="Oval Callout 10"/>
            <p:cNvSpPr/>
            <p:nvPr/>
          </p:nvSpPr>
          <p:spPr>
            <a:xfrm>
              <a:off x="2636346" y="4215081"/>
              <a:ext cx="1571222" cy="862884"/>
            </a:xfrm>
            <a:prstGeom prst="wedgeEllipseCallout">
              <a:avLst>
                <a:gd name="adj1" fmla="val 110835"/>
                <a:gd name="adj2" fmla="val -124192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dirty="0" smtClean="0">
                  <a:solidFill>
                    <a:schemeClr val="tx1"/>
                  </a:solidFill>
                </a:rPr>
                <a:t>2</a:t>
              </a:r>
              <a:endParaRPr lang="vi-VN" dirty="0">
                <a:solidFill>
                  <a:schemeClr val="tx1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5063275" y="3217572"/>
              <a:ext cx="566670" cy="515155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3" name="Oval Callout 12"/>
            <p:cNvSpPr/>
            <p:nvPr/>
          </p:nvSpPr>
          <p:spPr>
            <a:xfrm>
              <a:off x="3570331" y="5080716"/>
              <a:ext cx="1571222" cy="862884"/>
            </a:xfrm>
            <a:prstGeom prst="wedgeEllipseCallout">
              <a:avLst>
                <a:gd name="adj1" fmla="val 82191"/>
                <a:gd name="adj2" fmla="val -111401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dirty="0" smtClean="0">
                  <a:solidFill>
                    <a:schemeClr val="tx1"/>
                  </a:solidFill>
                </a:rPr>
                <a:t>3</a:t>
              </a:r>
              <a:endParaRPr lang="vi-VN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Callout 13"/>
            <p:cNvSpPr/>
            <p:nvPr/>
          </p:nvSpPr>
          <p:spPr>
            <a:xfrm>
              <a:off x="5622767" y="5443605"/>
              <a:ext cx="1456520" cy="798490"/>
            </a:xfrm>
            <a:prstGeom prst="wedgeEllipseCallout">
              <a:avLst>
                <a:gd name="adj1" fmla="val 141201"/>
                <a:gd name="adj2" fmla="val -3182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dirty="0" smtClean="0">
                  <a:solidFill>
                    <a:schemeClr val="tx1"/>
                  </a:solidFill>
                </a:rPr>
                <a:t>4</a:t>
              </a:r>
              <a:endParaRPr lang="vi-VN" dirty="0">
                <a:solidFill>
                  <a:schemeClr val="tx1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836437" y="138817"/>
              <a:ext cx="8315459" cy="569387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vi-VN" sz="3100" dirty="0" smtClean="0"/>
                <a:t>CHỌN PASS CỐ ĐỊNH DÙNG CHO LẦN SAU</a:t>
              </a:r>
              <a:endParaRPr lang="vi-VN" sz="3100" dirty="0"/>
            </a:p>
          </p:txBody>
        </p:sp>
        <p:sp>
          <p:nvSpPr>
            <p:cNvPr id="16" name="Oval Callout 15"/>
            <p:cNvSpPr/>
            <p:nvPr/>
          </p:nvSpPr>
          <p:spPr>
            <a:xfrm>
              <a:off x="9667875" y="4604064"/>
              <a:ext cx="1571222" cy="862884"/>
            </a:xfrm>
            <a:prstGeom prst="wedgeEllipseCallout">
              <a:avLst>
                <a:gd name="adj1" fmla="val 54699"/>
                <a:gd name="adj2" fmla="val 135634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dirty="0" smtClean="0">
                  <a:solidFill>
                    <a:schemeClr val="tx1"/>
                  </a:solidFill>
                </a:rPr>
                <a:t>5</a:t>
              </a:r>
              <a:endParaRPr lang="vi-VN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53012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2136" y="1233621"/>
            <a:ext cx="7477125" cy="3952875"/>
          </a:xfrm>
          <a:prstGeom prst="rect">
            <a:avLst/>
          </a:prstGeom>
        </p:spPr>
      </p:pic>
      <p:sp>
        <p:nvSpPr>
          <p:cNvPr id="3" name="Oval Callout 2"/>
          <p:cNvSpPr/>
          <p:nvPr/>
        </p:nvSpPr>
        <p:spPr>
          <a:xfrm>
            <a:off x="656823" y="1661375"/>
            <a:ext cx="1262129" cy="1249250"/>
          </a:xfrm>
          <a:prstGeom prst="wedgeEllipseCallout">
            <a:avLst>
              <a:gd name="adj1" fmla="val 152504"/>
              <a:gd name="adj2" fmla="val 760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 smtClean="0"/>
              <a:t>Chọn New</a:t>
            </a:r>
            <a:endParaRPr lang="vi-VN" dirty="0"/>
          </a:p>
        </p:txBody>
      </p:sp>
      <p:sp>
        <p:nvSpPr>
          <p:cNvPr id="4" name="TextBox 3"/>
          <p:cNvSpPr txBox="1"/>
          <p:nvPr/>
        </p:nvSpPr>
        <p:spPr>
          <a:xfrm>
            <a:off x="203200" y="304800"/>
            <a:ext cx="11798299" cy="76944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vi-VN" sz="4400" dirty="0" smtClean="0"/>
              <a:t>GV bắt đầu mở cửa lớp học trên zoom</a:t>
            </a:r>
            <a:endParaRPr lang="vi-VN" sz="4400" dirty="0"/>
          </a:p>
        </p:txBody>
      </p:sp>
    </p:spTree>
    <p:extLst>
      <p:ext uri="{BB962C8B-B14F-4D97-AF65-F5344CB8AC3E}">
        <p14:creationId xmlns:p14="http://schemas.microsoft.com/office/powerpoint/2010/main" val="2240463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27000" y="0"/>
            <a:ext cx="12187170" cy="6848455"/>
            <a:chOff x="127000" y="0"/>
            <a:chExt cx="12187170" cy="6848455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27000" y="0"/>
              <a:ext cx="12187170" cy="6737311"/>
            </a:xfrm>
            <a:prstGeom prst="rect">
              <a:avLst/>
            </a:prstGeom>
          </p:spPr>
        </p:pic>
        <p:sp>
          <p:nvSpPr>
            <p:cNvPr id="3" name="Oval Callout 2"/>
            <p:cNvSpPr/>
            <p:nvPr/>
          </p:nvSpPr>
          <p:spPr>
            <a:xfrm>
              <a:off x="781050" y="928709"/>
              <a:ext cx="4443211" cy="3387143"/>
            </a:xfrm>
            <a:prstGeom prst="wedgeEllipseCallout">
              <a:avLst>
                <a:gd name="adj1" fmla="val -50772"/>
                <a:gd name="adj2" fmla="val -4954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vi-VN" sz="20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Chọn vào đây để:</a:t>
              </a:r>
            </a:p>
            <a:p>
              <a:endParaRPr lang="vi-VN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  <a:p>
              <a:pPr marL="285750" indent="-285750">
                <a:buFontTx/>
                <a:buChar char="-"/>
              </a:pPr>
              <a:r>
                <a:rPr lang="vi-VN" sz="20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lấy Link gửi cho HS</a:t>
              </a:r>
            </a:p>
            <a:p>
              <a:pPr marL="285750" indent="-285750">
                <a:buFontTx/>
                <a:buChar char="-"/>
              </a:pPr>
              <a:r>
                <a:rPr lang="vi-VN" sz="20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Lấy id, pas gửi cho hs</a:t>
              </a:r>
            </a:p>
            <a:p>
              <a:pPr marL="285750" indent="-285750">
                <a:buFontTx/>
                <a:buChar char="-"/>
              </a:pPr>
              <a:r>
                <a:rPr lang="vi-VN" sz="20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Thay đổi phông nền cho gv</a:t>
              </a:r>
            </a:p>
            <a:p>
              <a:endParaRPr lang="vi-VN" b="1" dirty="0">
                <a:solidFill>
                  <a:srgbClr val="FF0000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27000" y="4927600"/>
              <a:ext cx="1308100" cy="635000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endParaRPr lang="vi-VN" dirty="0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82430" y="4601092"/>
              <a:ext cx="3322749" cy="2247363"/>
            </a:xfrm>
            <a:prstGeom prst="round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vi-VN" sz="2400" dirty="0" smtClean="0"/>
                <a:t>Tắt/mở mic và webcam của GV</a:t>
              </a:r>
              <a:endParaRPr lang="vi-VN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094235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055" y="387440"/>
            <a:ext cx="4305300" cy="33528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2249" y="1205248"/>
            <a:ext cx="7715250" cy="6381750"/>
          </a:xfrm>
          <a:prstGeom prst="rect">
            <a:avLst/>
          </a:prstGeom>
        </p:spPr>
      </p:pic>
      <p:sp>
        <p:nvSpPr>
          <p:cNvPr id="5" name="Oval Callout 4"/>
          <p:cNvSpPr/>
          <p:nvPr/>
        </p:nvSpPr>
        <p:spPr>
          <a:xfrm>
            <a:off x="5716968" y="180483"/>
            <a:ext cx="1481070" cy="631065"/>
          </a:xfrm>
          <a:prstGeom prst="wedgeEllipseCallout">
            <a:avLst>
              <a:gd name="adj1" fmla="val -116437"/>
              <a:gd name="adj2" fmla="val 33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 smtClean="0"/>
              <a:t>setings</a:t>
            </a:r>
            <a:endParaRPr lang="vi-VN" dirty="0"/>
          </a:p>
        </p:txBody>
      </p:sp>
      <p:sp>
        <p:nvSpPr>
          <p:cNvPr id="6" name="Oval 5"/>
          <p:cNvSpPr/>
          <p:nvPr/>
        </p:nvSpPr>
        <p:spPr>
          <a:xfrm>
            <a:off x="10005275" y="4523346"/>
            <a:ext cx="1326524" cy="57954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5213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8648" y="101600"/>
            <a:ext cx="12093352" cy="6621172"/>
            <a:chOff x="98648" y="101600"/>
            <a:chExt cx="12093352" cy="6621172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8648" y="101600"/>
              <a:ext cx="9410700" cy="5915025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3"/>
            <a:srcRect t="42437" r="42028"/>
            <a:stretch/>
          </p:blipFill>
          <p:spPr>
            <a:xfrm>
              <a:off x="4889680" y="525583"/>
              <a:ext cx="7302320" cy="3878201"/>
            </a:xfrm>
            <a:prstGeom prst="rect">
              <a:avLst/>
            </a:prstGeom>
          </p:spPr>
        </p:pic>
        <p:sp>
          <p:nvSpPr>
            <p:cNvPr id="4" name="Oval Callout 3"/>
            <p:cNvSpPr/>
            <p:nvPr/>
          </p:nvSpPr>
          <p:spPr>
            <a:xfrm>
              <a:off x="9852338" y="5190186"/>
              <a:ext cx="1854558" cy="724839"/>
            </a:xfrm>
            <a:prstGeom prst="wedgeEllipseCallout">
              <a:avLst>
                <a:gd name="adj1" fmla="val 25405"/>
                <a:gd name="adj2" fmla="val -26406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4000" dirty="0" smtClean="0"/>
                <a:t>1</a:t>
              </a:r>
              <a:endParaRPr lang="vi-VN" sz="4000" dirty="0"/>
            </a:p>
          </p:txBody>
        </p:sp>
        <p:sp>
          <p:nvSpPr>
            <p:cNvPr id="5" name="Oval Callout 4"/>
            <p:cNvSpPr/>
            <p:nvPr/>
          </p:nvSpPr>
          <p:spPr>
            <a:xfrm>
              <a:off x="1700010" y="5552605"/>
              <a:ext cx="3850783" cy="1170167"/>
            </a:xfrm>
            <a:prstGeom prst="wedgeEllipseCallout">
              <a:avLst>
                <a:gd name="adj1" fmla="val -44159"/>
                <a:gd name="adj2" fmla="val -21106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2800" dirty="0" smtClean="0"/>
                <a:t>2. CHỌN MÀN HÌNH</a:t>
              </a:r>
              <a:endParaRPr lang="vi-VN" sz="2800" dirty="0"/>
            </a:p>
          </p:txBody>
        </p:sp>
        <p:sp>
          <p:nvSpPr>
            <p:cNvPr id="6" name="Oval Callout 5"/>
            <p:cNvSpPr/>
            <p:nvPr/>
          </p:nvSpPr>
          <p:spPr>
            <a:xfrm>
              <a:off x="5733513" y="4455260"/>
              <a:ext cx="1854558" cy="724839"/>
            </a:xfrm>
            <a:prstGeom prst="wedgeEllipseCallout">
              <a:avLst>
                <a:gd name="adj1" fmla="val 81944"/>
                <a:gd name="adj2" fmla="val 9981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4000" dirty="0"/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99424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1378</TotalTime>
  <Words>256</Words>
  <Application>Microsoft Office PowerPoint</Application>
  <PresentationFormat>Widescreen</PresentationFormat>
  <Paragraphs>57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Nghi Văn Sỹ</dc:creator>
  <cp:lastModifiedBy>Nghi Văn Sỹ</cp:lastModifiedBy>
  <cp:revision>44</cp:revision>
  <dcterms:created xsi:type="dcterms:W3CDTF">2021-08-29T10:28:47Z</dcterms:created>
  <dcterms:modified xsi:type="dcterms:W3CDTF">2021-08-30T11:14:19Z</dcterms:modified>
</cp:coreProperties>
</file>